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74" r:id="rId4"/>
    <p:sldId id="275" r:id="rId5"/>
    <p:sldId id="277" r:id="rId6"/>
    <p:sldId id="276" r:id="rId7"/>
    <p:sldId id="278" r:id="rId8"/>
    <p:sldId id="279" r:id="rId9"/>
    <p:sldId id="26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4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DBC7"/>
    <a:srgbClr val="E0B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44" y="324"/>
      </p:cViewPr>
      <p:guideLst>
        <p:guide orient="horz" pos="304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2B40BE-ADFF-4E96-A2CE-2914A23A76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FCE655-9CB5-415A-8DFA-38D13A786F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8B71BE-F2CC-438A-BC06-223BBE915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548EA8-C65D-420F-AD1F-C05C5ECB7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154191-7AA6-422A-86A9-5C3225004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814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9FDFE-CFA6-40FC-A91F-6FAC425B3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C477A7-7643-4C7D-81A5-8A0688FC8A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2841B8-3FC7-44B2-9C5F-A4087EB3F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48B0C4-8D28-4598-9C1C-1C8F418B8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1FC409-BC7F-4D9A-A63A-27B6D15EA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659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27322D4-37E7-4CAD-89C3-ED5A455A9C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48E3DF-6A85-4806-927E-38049BD5BE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301DA8-4A38-4AC4-8C77-6671E0FDB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2085E8-875B-4B44-A07E-68E5D152F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1E3509-4AFC-4839-AEF5-214D73C7B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411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0EF555-357F-47A0-87C0-2F3A7923B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3002F9-D872-42B9-9ADD-13D8C9C55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AD02C2-3C0C-454D-B85C-A6EE12F17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84CEF0-7117-4FCD-B204-4065BC1AF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95EAB3-010F-4F4D-B1A9-91C01726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54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742CB1-9D28-47A7-978A-9CD818625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2F8D17-0222-47B6-BBC2-DA61BD84F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A20DC9-6BAB-4BF3-9846-992700CEE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2F3050-3E6F-43CB-8506-A847D7DB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B1C3F2-4CB2-404D-9B05-95778721F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154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133AB9-F055-490E-92FD-D8F7F82F0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1DB7AA-2A6E-4CB2-86BC-BEFEC7EF8C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26E420-97C0-4D52-A406-9F61D4B574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88BA04-2C81-4589-A6F6-52C8C3F4E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1FAFC6-6F08-4192-AD7E-D434DDEE2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40A178-423E-48B0-BD60-62C498D13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369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B38093-8F1E-4E28-AE05-24E739D90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7B287A-0E1F-48B9-8055-F56438E68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4E4BA1-16E3-4AD5-837F-06DF6A7B6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F037D92-3927-4C77-B2D9-2B773B61A1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7C9866-81B6-46B8-8AB5-4B0B59E5F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D48E73-53B6-4A92-8AA0-71C1E5524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49B223-FCA7-41F9-A528-4DA70CE40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53ED17-6001-42F5-9520-3A8F546D9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787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8A4A6C-9CA1-4AF9-8EBE-53F375AEC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11D935-FC19-4F99-9B09-B2132FDB9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E24859-F425-4FCE-BB88-78CB3C957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8BBB9E-B709-42BB-A764-797623220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21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0B85D3-88E7-4FD0-ACEA-F98C09083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98E960-D937-4606-974F-E7853DC58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B4C5DA-3D9C-44EF-AF87-659A0106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068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462504-9067-4994-B95A-5AE5BDE7B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627BAB-91FA-40AA-98D0-7415DC1FB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C9EA78-D43F-4EEB-9BA2-2A579FF7A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23F545-D454-4686-9C65-37EF43250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8AC6FB-ABC7-452C-ADF3-D80ED2C51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A287CD-CE2C-4672-B333-693F58366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316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05217D-0A5B-40A2-9BFA-E0946800D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E86A4E5-3DB3-448B-8F7A-81E0CAFD31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07FF2A-6696-4418-86C9-68F1515D5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A0A9D-D866-4F26-987B-698B6E285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38FF59-A8C3-45D0-A50F-36B90D92B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CE4910-C444-4B3D-A587-9F604FD9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000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1D0ED6-C740-463E-A233-DF98804CC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FC72D2-6B4B-419B-942B-82BFB4171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B31804-57A2-4757-8D4D-20C3A3337C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F6E6D-BC61-41B2-8E58-6CD3F8627017}" type="datetimeFigureOut">
              <a:rPr lang="ko-KR" altLang="en-US" smtClean="0"/>
              <a:t>2021-05-22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D43345-A88B-4E4E-95B6-07472295CF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F2A5C4-85BE-4A30-944F-3C33D6C49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27B01-5F80-4E50-A3C2-C76232137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444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DB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F249741-B0D8-4CA3-BFEC-B0E14750B689}"/>
              </a:ext>
            </a:extLst>
          </p:cNvPr>
          <p:cNvSpPr txBox="1"/>
          <p:nvPr/>
        </p:nvSpPr>
        <p:spPr>
          <a:xfrm>
            <a:off x="3523866" y="654873"/>
            <a:ext cx="51293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>
                <a:solidFill>
                  <a:schemeClr val="accent6">
                    <a:lumMod val="50000"/>
                  </a:schemeClr>
                </a:solidFill>
              </a:rPr>
              <a:t>EPL </a:t>
            </a:r>
            <a:r>
              <a:rPr lang="ko-KR" altLang="en-US" sz="4400" b="1">
                <a:solidFill>
                  <a:schemeClr val="accent6">
                    <a:lumMod val="50000"/>
                  </a:schemeClr>
                </a:solidFill>
              </a:rPr>
              <a:t>리그 차트 분석</a:t>
            </a:r>
            <a:endParaRPr lang="en-US" altLang="ko-KR" sz="4400" b="1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r>
              <a:rPr lang="ko-KR" altLang="en-US" sz="2800" b="1">
                <a:solidFill>
                  <a:schemeClr val="accent6">
                    <a:lumMod val="50000"/>
                  </a:schemeClr>
                </a:solidFill>
              </a:rPr>
              <a:t>손진영</a:t>
            </a:r>
            <a:endParaRPr lang="ko-KR" altLang="en-US" sz="28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양쪽 대괄호 7">
            <a:extLst>
              <a:ext uri="{FF2B5EF4-FFF2-40B4-BE49-F238E27FC236}">
                <a16:creationId xmlns:a16="http://schemas.microsoft.com/office/drawing/2014/main" id="{EA3B9D8C-02BA-47F9-9CF5-716A3F5D721E}"/>
              </a:ext>
            </a:extLst>
          </p:cNvPr>
          <p:cNvSpPr/>
          <p:nvPr/>
        </p:nvSpPr>
        <p:spPr>
          <a:xfrm>
            <a:off x="2763520" y="701040"/>
            <a:ext cx="6695440" cy="1107996"/>
          </a:xfrm>
          <a:prstGeom prst="bracketPair">
            <a:avLst/>
          </a:prstGeom>
          <a:ln w="95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203479F-3DA5-4CF5-9DA8-A540B0736090}"/>
              </a:ext>
            </a:extLst>
          </p:cNvPr>
          <p:cNvCxnSpPr/>
          <p:nvPr/>
        </p:nvCxnSpPr>
        <p:spPr>
          <a:xfrm>
            <a:off x="4488343" y="6014720"/>
            <a:ext cx="32004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Download Premier League (EPL) Logo in SVG Vector or PNG File Format - Logo .wine">
            <a:extLst>
              <a:ext uri="{FF2B5EF4-FFF2-40B4-BE49-F238E27FC236}">
                <a16:creationId xmlns:a16="http://schemas.microsoft.com/office/drawing/2014/main" id="{D0E03A29-9422-4703-8615-4FD470B45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7753" y="1387693"/>
            <a:ext cx="6695441" cy="4463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0814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800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Crawling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54200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크롤링 타겟 사이트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F0773D-4533-4960-8AC6-3FE0B8DA120A}"/>
              </a:ext>
            </a:extLst>
          </p:cNvPr>
          <p:cNvSpPr txBox="1"/>
          <p:nvPr/>
        </p:nvSpPr>
        <p:spPr>
          <a:xfrm>
            <a:off x="8554230" y="2588960"/>
            <a:ext cx="26340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60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altLang="ko-KR" sz="2000" b="1">
                <a:solidFill>
                  <a:schemeClr val="tx2">
                    <a:lumMod val="75000"/>
                  </a:schemeClr>
                </a:solidFill>
              </a:rPr>
              <a:t>EPL </a:t>
            </a:r>
            <a:r>
              <a:rPr lang="ko-KR" altLang="en-US" sz="2000" b="1">
                <a:solidFill>
                  <a:schemeClr val="tx2">
                    <a:lumMod val="75000"/>
                  </a:schemeClr>
                </a:solidFill>
              </a:rPr>
              <a:t>공식 홈페이지</a:t>
            </a:r>
            <a:endParaRPr lang="en-US" altLang="ko-KR" sz="2000" b="1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ko-KR" altLang="en-US" sz="2000" b="1">
                <a:solidFill>
                  <a:schemeClr val="tx2">
                    <a:lumMod val="75000"/>
                  </a:schemeClr>
                </a:solidFill>
              </a:rPr>
              <a:t>리그 데이터를 크롤링</a:t>
            </a:r>
            <a:endParaRPr lang="ko-KR" alt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782F948-917D-4F72-ADAA-BCEB62133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55" y="1634866"/>
            <a:ext cx="7328789" cy="416363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F4BECC9-3EAE-4470-B85C-401368779F73}"/>
              </a:ext>
            </a:extLst>
          </p:cNvPr>
          <p:cNvSpPr txBox="1"/>
          <p:nvPr/>
        </p:nvSpPr>
        <p:spPr>
          <a:xfrm>
            <a:off x="689955" y="5798497"/>
            <a:ext cx="5594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>
                <a:solidFill>
                  <a:schemeClr val="tx2">
                    <a:lumMod val="75000"/>
                  </a:schemeClr>
                </a:solidFill>
              </a:rPr>
              <a:t>링크 </a:t>
            </a:r>
            <a:r>
              <a:rPr lang="en-US" altLang="ko-KR" sz="2000" b="1">
                <a:solidFill>
                  <a:schemeClr val="tx2">
                    <a:lumMod val="75000"/>
                  </a:schemeClr>
                </a:solidFill>
              </a:rPr>
              <a:t>: https://www.premierleague.com/tables</a:t>
            </a:r>
            <a:endParaRPr lang="ko-KR" alt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61AB2B-BDF0-4A6F-854E-F6D3A733F51C}"/>
              </a:ext>
            </a:extLst>
          </p:cNvPr>
          <p:cNvSpPr txBox="1"/>
          <p:nvPr/>
        </p:nvSpPr>
        <p:spPr>
          <a:xfrm>
            <a:off x="8211497" y="3566225"/>
            <a:ext cx="3615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ko-KR" altLang="en-US" sz="2000" b="1">
                <a:solidFill>
                  <a:schemeClr val="tx2">
                    <a:lumMod val="75000"/>
                  </a:schemeClr>
                </a:solidFill>
              </a:rPr>
              <a:t>이 중 손흥민 선수가 뛰고있는</a:t>
            </a:r>
            <a:endParaRPr lang="en-US" altLang="ko-KR" sz="2000" b="1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ko-KR" altLang="en-US" sz="2000" b="1">
                <a:solidFill>
                  <a:srgbClr val="0070C0"/>
                </a:solidFill>
              </a:rPr>
              <a:t>토트넘</a:t>
            </a:r>
            <a:r>
              <a:rPr lang="ko-KR" altLang="en-US" sz="2000" b="1">
                <a:solidFill>
                  <a:schemeClr val="tx2">
                    <a:lumMod val="75000"/>
                  </a:schemeClr>
                </a:solidFill>
              </a:rPr>
              <a:t>을 타겟팅하여</a:t>
            </a:r>
            <a:endParaRPr lang="en-US" altLang="ko-KR" sz="2000" b="1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ko-KR" altLang="en-US" sz="2000" b="1">
                <a:solidFill>
                  <a:schemeClr val="tx2">
                    <a:lumMod val="75000"/>
                  </a:schemeClr>
                </a:solidFill>
              </a:rPr>
              <a:t>라운드별 순위 분석</a:t>
            </a:r>
            <a:endParaRPr lang="ko-KR" alt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983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800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Crawling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19543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크롤링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F0773D-4533-4960-8AC6-3FE0B8DA120A}"/>
              </a:ext>
            </a:extLst>
          </p:cNvPr>
          <p:cNvSpPr txBox="1"/>
          <p:nvPr/>
        </p:nvSpPr>
        <p:spPr>
          <a:xfrm>
            <a:off x="1368362" y="1375176"/>
            <a:ext cx="39148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2">
                    <a:lumMod val="75000"/>
                  </a:schemeClr>
                </a:solidFill>
              </a:rPr>
              <a:t>Selenium </a:t>
            </a:r>
            <a:r>
              <a:rPr lang="ko-KR" altLang="en-US" sz="2000" b="1">
                <a:solidFill>
                  <a:schemeClr val="tx2">
                    <a:lumMod val="75000"/>
                  </a:schemeClr>
                </a:solidFill>
              </a:rPr>
              <a:t>을 활용한 크롤링 진행</a:t>
            </a:r>
            <a:endParaRPr lang="ko-KR" alt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5A411AB-B089-46B5-AD4C-05E930BBD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362" y="1859864"/>
            <a:ext cx="7129178" cy="492701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0C2D217-AFE5-4CC5-8022-17FE7ED68884}"/>
              </a:ext>
            </a:extLst>
          </p:cNvPr>
          <p:cNvSpPr txBox="1"/>
          <p:nvPr/>
        </p:nvSpPr>
        <p:spPr>
          <a:xfrm>
            <a:off x="2831274" y="5113492"/>
            <a:ext cx="4429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>
                <a:solidFill>
                  <a:srgbClr val="FF0000"/>
                </a:solidFill>
              </a:rPr>
              <a:t>해당 페이지의 경우 접속시마다 쿠키 발생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0ED470FC-4DCE-47C3-92C3-B0B85FACEA4A}"/>
              </a:ext>
            </a:extLst>
          </p:cNvPr>
          <p:cNvCxnSpPr>
            <a:cxnSpLocks/>
          </p:cNvCxnSpPr>
          <p:nvPr/>
        </p:nvCxnSpPr>
        <p:spPr>
          <a:xfrm flipH="1">
            <a:off x="2540000" y="5482824"/>
            <a:ext cx="378692" cy="4374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4948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800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Crawling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19543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크롤링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F0773D-4533-4960-8AC6-3FE0B8DA120A}"/>
              </a:ext>
            </a:extLst>
          </p:cNvPr>
          <p:cNvSpPr txBox="1"/>
          <p:nvPr/>
        </p:nvSpPr>
        <p:spPr>
          <a:xfrm>
            <a:off x="1732670" y="1356655"/>
            <a:ext cx="5155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2">
                    <a:lumMod val="75000"/>
                  </a:schemeClr>
                </a:solidFill>
              </a:rPr>
              <a:t>1</a:t>
            </a:r>
            <a:r>
              <a:rPr lang="ko-KR" altLang="en-US" sz="2000" b="1">
                <a:solidFill>
                  <a:schemeClr val="tx2">
                    <a:lumMod val="75000"/>
                  </a:schemeClr>
                </a:solidFill>
              </a:rPr>
              <a:t>라운드부터 진행라운드까지 데이터 크롤링</a:t>
            </a:r>
            <a:endParaRPr lang="ko-KR" alt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4E96563-062F-4E85-8348-F0FEDEC9D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60" y="2258493"/>
            <a:ext cx="5811485" cy="391628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079BAA8-B213-4902-BDB3-A8C274C6A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9745" y="2131852"/>
            <a:ext cx="6192843" cy="4569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37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800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Crawling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19543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크롤링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F0773D-4533-4960-8AC6-3FE0B8DA120A}"/>
              </a:ext>
            </a:extLst>
          </p:cNvPr>
          <p:cNvSpPr txBox="1"/>
          <p:nvPr/>
        </p:nvSpPr>
        <p:spPr>
          <a:xfrm>
            <a:off x="9077739" y="1255038"/>
            <a:ext cx="1537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>
                <a:solidFill>
                  <a:srgbClr val="FF0000"/>
                </a:solidFill>
              </a:rPr>
              <a:t>해당 데이터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41B6507-05BF-4297-8569-AC22BC79F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520" y="1455093"/>
            <a:ext cx="6994698" cy="5198208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4B23E830-5851-4979-B989-5934317D1876}"/>
              </a:ext>
            </a:extLst>
          </p:cNvPr>
          <p:cNvCxnSpPr>
            <a:cxnSpLocks/>
          </p:cNvCxnSpPr>
          <p:nvPr/>
        </p:nvCxnSpPr>
        <p:spPr>
          <a:xfrm flipH="1">
            <a:off x="8192655" y="1655148"/>
            <a:ext cx="1413165" cy="7093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21D36828-CA83-4C7C-9E20-82C5722CC45A}"/>
              </a:ext>
            </a:extLst>
          </p:cNvPr>
          <p:cNvSpPr/>
          <p:nvPr/>
        </p:nvSpPr>
        <p:spPr>
          <a:xfrm>
            <a:off x="6465455" y="1339273"/>
            <a:ext cx="1602765" cy="54476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9489A3-557C-4E4B-863D-D498FB539E9F}"/>
              </a:ext>
            </a:extLst>
          </p:cNvPr>
          <p:cNvSpPr txBox="1"/>
          <p:nvPr/>
        </p:nvSpPr>
        <p:spPr>
          <a:xfrm>
            <a:off x="9410061" y="3873532"/>
            <a:ext cx="19351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>
                <a:solidFill>
                  <a:srgbClr val="FF0000"/>
                </a:solidFill>
              </a:rPr>
              <a:t>크롤링 실패 시</a:t>
            </a:r>
            <a:r>
              <a:rPr lang="en-US" altLang="ko-KR" sz="2000" b="1">
                <a:solidFill>
                  <a:srgbClr val="FF0000"/>
                </a:solidFill>
              </a:rPr>
              <a:t>,</a:t>
            </a:r>
          </a:p>
          <a:p>
            <a:pPr algn="ctr"/>
            <a:r>
              <a:rPr lang="ko-KR" altLang="en-US" sz="2000" b="1">
                <a:solidFill>
                  <a:srgbClr val="FF0000"/>
                </a:solidFill>
              </a:rPr>
              <a:t>재시도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37097D9F-6003-46D7-B268-06A53B44E8C1}"/>
              </a:ext>
            </a:extLst>
          </p:cNvPr>
          <p:cNvCxnSpPr>
            <a:cxnSpLocks/>
            <a:endCxn id="18" idx="3"/>
          </p:cNvCxnSpPr>
          <p:nvPr/>
        </p:nvCxnSpPr>
        <p:spPr>
          <a:xfrm flipH="1">
            <a:off x="7980219" y="4620107"/>
            <a:ext cx="2136426" cy="1498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92EA4F4-E0F0-44AA-902E-54CD41CE0E54}"/>
              </a:ext>
            </a:extLst>
          </p:cNvPr>
          <p:cNvSpPr/>
          <p:nvPr/>
        </p:nvSpPr>
        <p:spPr>
          <a:xfrm>
            <a:off x="6688285" y="4570780"/>
            <a:ext cx="1291934" cy="3983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45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800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Crawling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19543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크롤링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4110516-B6E1-42A8-9F1C-52190BF2E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9" y="1343510"/>
            <a:ext cx="7513772" cy="496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50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800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Crawling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19543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60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크롤링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512279A-6E4E-45ED-844A-8258E67C7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509" y="1927163"/>
            <a:ext cx="9682133" cy="40912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86251D-FE3F-42D5-AB22-D59FA81A8709}"/>
              </a:ext>
            </a:extLst>
          </p:cNvPr>
          <p:cNvSpPr txBox="1"/>
          <p:nvPr/>
        </p:nvSpPr>
        <p:spPr>
          <a:xfrm>
            <a:off x="1732671" y="1391045"/>
            <a:ext cx="1537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>
                <a:solidFill>
                  <a:schemeClr val="tx2">
                    <a:lumMod val="75000"/>
                  </a:schemeClr>
                </a:solidFill>
              </a:rPr>
              <a:t>결과 그래프</a:t>
            </a:r>
            <a:endParaRPr lang="ko-KR" alt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4419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AC17-D030-446D-AB6A-41BE3A4EE54D}"/>
              </a:ext>
            </a:extLst>
          </p:cNvPr>
          <p:cNvSpPr/>
          <p:nvPr/>
        </p:nvSpPr>
        <p:spPr>
          <a:xfrm>
            <a:off x="325120" y="0"/>
            <a:ext cx="1320800" cy="2235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7522F-ED52-4B4D-87C5-51B789A7A520}"/>
              </a:ext>
            </a:extLst>
          </p:cNvPr>
          <p:cNvSpPr txBox="1"/>
          <p:nvPr/>
        </p:nvSpPr>
        <p:spPr>
          <a:xfrm>
            <a:off x="1732670" y="136882"/>
            <a:ext cx="1800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>
                <a:solidFill>
                  <a:schemeClr val="tx2">
                    <a:lumMod val="75000"/>
                  </a:schemeClr>
                </a:solidFill>
              </a:rPr>
              <a:t>Crawling</a:t>
            </a:r>
            <a:endParaRPr lang="ko-KR" altLang="en-US" sz="2000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3C7101-9747-4523-AB12-3AE9B01305E2}"/>
              </a:ext>
            </a:extLst>
          </p:cNvPr>
          <p:cNvSpPr txBox="1"/>
          <p:nvPr/>
        </p:nvSpPr>
        <p:spPr>
          <a:xfrm>
            <a:off x="1732670" y="547152"/>
            <a:ext cx="73116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>
                <a:solidFill>
                  <a:schemeClr val="tx2">
                    <a:lumMod val="75000"/>
                  </a:schemeClr>
                </a:solidFill>
              </a:rPr>
              <a:t>[</a:t>
            </a:r>
            <a:r>
              <a:rPr lang="ko-KR" altLang="en-US" sz="4000" b="1">
                <a:solidFill>
                  <a:schemeClr val="tx2">
                    <a:lumMod val="75000"/>
                  </a:schemeClr>
                </a:solidFill>
              </a:rPr>
              <a:t>추가</a:t>
            </a:r>
            <a:r>
              <a:rPr lang="en-US" altLang="ko-KR" sz="4000" b="1">
                <a:solidFill>
                  <a:schemeClr val="tx2">
                    <a:lumMod val="75000"/>
                  </a:schemeClr>
                </a:solidFill>
              </a:rPr>
              <a:t>] </a:t>
            </a:r>
            <a:r>
              <a:rPr lang="ko-KR" altLang="en-US" sz="4000" b="1">
                <a:solidFill>
                  <a:schemeClr val="tx2">
                    <a:lumMod val="75000"/>
                  </a:schemeClr>
                </a:solidFill>
              </a:rPr>
              <a:t>맨시티</a:t>
            </a:r>
            <a:r>
              <a:rPr lang="en-US" altLang="ko-KR" sz="4000" b="1">
                <a:solidFill>
                  <a:schemeClr val="tx2">
                    <a:lumMod val="75000"/>
                  </a:schemeClr>
                </a:solidFill>
              </a:rPr>
              <a:t>vs </a:t>
            </a:r>
            <a:r>
              <a:rPr lang="ko-KR" altLang="en-US" sz="4000" b="1">
                <a:solidFill>
                  <a:schemeClr val="tx2">
                    <a:lumMod val="75000"/>
                  </a:schemeClr>
                </a:solidFill>
              </a:rPr>
              <a:t>맨유 리그 순위</a:t>
            </a:r>
            <a:endParaRPr lang="ko-KR" altLang="en-US" sz="4000" b="1" spc="6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D1480-0414-455B-9CA8-A51F1B4ACCF6}"/>
              </a:ext>
            </a:extLst>
          </p:cNvPr>
          <p:cNvSpPr/>
          <p:nvPr/>
        </p:nvSpPr>
        <p:spPr>
          <a:xfrm>
            <a:off x="10678160" y="6786880"/>
            <a:ext cx="1320800" cy="71120"/>
          </a:xfrm>
          <a:prstGeom prst="rect">
            <a:avLst/>
          </a:prstGeom>
          <a:solidFill>
            <a:srgbClr val="EFDB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512279A-6E4E-45ED-844A-8258E67C7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18971" y="1927163"/>
            <a:ext cx="9541208" cy="40912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86251D-FE3F-42D5-AB22-D59FA81A8709}"/>
              </a:ext>
            </a:extLst>
          </p:cNvPr>
          <p:cNvSpPr txBox="1"/>
          <p:nvPr/>
        </p:nvSpPr>
        <p:spPr>
          <a:xfrm>
            <a:off x="1418971" y="1439212"/>
            <a:ext cx="1537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>
                <a:solidFill>
                  <a:schemeClr val="tx2">
                    <a:lumMod val="75000"/>
                  </a:schemeClr>
                </a:solidFill>
              </a:rPr>
              <a:t>결과 그래프</a:t>
            </a:r>
            <a:endParaRPr lang="ko-KR" alt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1626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9468E01-B981-4DA2-8B0E-1917977980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0E3BB724-D941-4FEC-86E9-542EF10C96CC}"/>
              </a:ext>
            </a:extLst>
          </p:cNvPr>
          <p:cNvGrpSpPr/>
          <p:nvPr/>
        </p:nvGrpSpPr>
        <p:grpSpPr>
          <a:xfrm>
            <a:off x="3509226" y="1052875"/>
            <a:ext cx="5173548" cy="4752249"/>
            <a:chOff x="3693160" y="1221831"/>
            <a:chExt cx="4805680" cy="441433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8C037DF-87BA-4D55-BDF5-FC45B4C16271}"/>
                </a:ext>
              </a:extLst>
            </p:cNvPr>
            <p:cNvGrpSpPr/>
            <p:nvPr/>
          </p:nvGrpSpPr>
          <p:grpSpPr>
            <a:xfrm>
              <a:off x="3693160" y="1221831"/>
              <a:ext cx="4805680" cy="4414338"/>
              <a:chOff x="3180080" y="477520"/>
              <a:chExt cx="6238240" cy="573024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74281121-7454-46E6-971A-E65C5E1E914D}"/>
                  </a:ext>
                </a:extLst>
              </p:cNvPr>
              <p:cNvSpPr/>
              <p:nvPr/>
            </p:nvSpPr>
            <p:spPr>
              <a:xfrm>
                <a:off x="3180080" y="650240"/>
                <a:ext cx="5557520" cy="5557520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1E0CBFCB-0A24-4B4E-93CF-240AA4AC3988}"/>
                  </a:ext>
                </a:extLst>
              </p:cNvPr>
              <p:cNvGrpSpPr/>
              <p:nvPr/>
            </p:nvGrpSpPr>
            <p:grpSpPr>
              <a:xfrm>
                <a:off x="3413760" y="477520"/>
                <a:ext cx="6004560" cy="5557520"/>
                <a:chOff x="3413760" y="477520"/>
                <a:chExt cx="6004560" cy="5557520"/>
              </a:xfrm>
            </p:grpSpPr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17BB750A-0E69-458E-894D-FD4D14E5C79A}"/>
                    </a:ext>
                  </a:extLst>
                </p:cNvPr>
                <p:cNvSpPr/>
                <p:nvPr/>
              </p:nvSpPr>
              <p:spPr>
                <a:xfrm>
                  <a:off x="3860800" y="477520"/>
                  <a:ext cx="5557520" cy="5557520"/>
                </a:xfrm>
                <a:prstGeom prst="ellipse">
                  <a:avLst/>
                </a:prstGeom>
                <a:solidFill>
                  <a:srgbClr val="EFDBC7">
                    <a:alpha val="7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88201F0F-9F04-4F99-9FC5-668B81B39DFD}"/>
                    </a:ext>
                  </a:extLst>
                </p:cNvPr>
                <p:cNvSpPr/>
                <p:nvPr/>
              </p:nvSpPr>
              <p:spPr>
                <a:xfrm>
                  <a:off x="3413760" y="477520"/>
                  <a:ext cx="5557520" cy="5557520"/>
                </a:xfrm>
                <a:prstGeom prst="ellipse">
                  <a:avLst/>
                </a:prstGeom>
                <a:no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B45E68D-E935-43BC-A9FD-42B02A3B6EE6}"/>
                </a:ext>
              </a:extLst>
            </p:cNvPr>
            <p:cNvSpPr txBox="1"/>
            <p:nvPr/>
          </p:nvSpPr>
          <p:spPr>
            <a:xfrm>
              <a:off x="4485866" y="2772253"/>
              <a:ext cx="3446666" cy="12293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400" b="1" spc="600" dirty="0">
                  <a:solidFill>
                    <a:schemeClr val="accent6">
                      <a:lumMod val="75000"/>
                    </a:schemeClr>
                  </a:solidFill>
                </a:rPr>
                <a:t>Thank You</a:t>
              </a:r>
            </a:p>
            <a:p>
              <a:pPr algn="ctr"/>
              <a:r>
                <a:rPr lang="ko-KR" altLang="en-US" sz="3600" spc="600" dirty="0">
                  <a:solidFill>
                    <a:schemeClr val="accent6">
                      <a:lumMod val="75000"/>
                    </a:schemeClr>
                  </a:solidFill>
                </a:rPr>
                <a:t>감사합니다</a:t>
              </a:r>
              <a:endParaRPr lang="ko-KR" altLang="en-US" sz="4400" spc="6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6766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6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C87661"/>
      </a:accent1>
      <a:accent2>
        <a:srgbClr val="DF9D8C"/>
      </a:accent2>
      <a:accent3>
        <a:srgbClr val="FBD6C1"/>
      </a:accent3>
      <a:accent4>
        <a:srgbClr val="BB9F9E"/>
      </a:accent4>
      <a:accent5>
        <a:srgbClr val="8F807F"/>
      </a:accent5>
      <a:accent6>
        <a:srgbClr val="726564"/>
      </a:accent6>
      <a:hlink>
        <a:srgbClr val="757070"/>
      </a:hlink>
      <a:folHlink>
        <a:srgbClr val="757070"/>
      </a:folHlink>
    </a:clrScheme>
    <a:fontScheme name="사용자 지정 1">
      <a:majorFont>
        <a:latin typeface="Arial"/>
        <a:ea typeface="나눔스퀘어 Bold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87</Words>
  <Application>Microsoft Office PowerPoint</Application>
  <PresentationFormat>와이드스크린</PresentationFormat>
  <Paragraphs>32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나눔스퀘어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Son Jinyoung</cp:lastModifiedBy>
  <cp:revision>15</cp:revision>
  <dcterms:created xsi:type="dcterms:W3CDTF">2019-05-02T12:38:46Z</dcterms:created>
  <dcterms:modified xsi:type="dcterms:W3CDTF">2021-05-22T13:47:15Z</dcterms:modified>
</cp:coreProperties>
</file>